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45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95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29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62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7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7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90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8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27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12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AFE6-B269-4D78-BD1E-CBEB8D03A026}" type="datetimeFigureOut">
              <a:rPr lang="en-GB" smtClean="0"/>
              <a:t>30/12/2018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415AD-B7CC-44A6-8521-CE28BA880B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38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6"/>
          <p:cNvSpPr>
            <a:spLocks noChangeAspect="1"/>
          </p:cNvSpPr>
          <p:nvPr/>
        </p:nvSpPr>
        <p:spPr>
          <a:xfrm>
            <a:off x="421865" y="434109"/>
            <a:ext cx="11314545" cy="5975927"/>
          </a:xfrm>
          <a:custGeom>
            <a:avLst/>
            <a:gdLst/>
            <a:ahLst/>
            <a:cxnLst/>
            <a:rect l="l" t="t" r="r" b="b"/>
            <a:pathLst>
              <a:path w="13976985" h="9548495">
                <a:moveTo>
                  <a:pt x="1048270" y="0"/>
                </a:moveTo>
                <a:lnTo>
                  <a:pt x="1010083" y="1325"/>
                </a:lnTo>
                <a:lnTo>
                  <a:pt x="951960" y="6191"/>
                </a:lnTo>
                <a:lnTo>
                  <a:pt x="901742" y="12596"/>
                </a:lnTo>
                <a:lnTo>
                  <a:pt x="843949" y="22350"/>
                </a:lnTo>
                <a:lnTo>
                  <a:pt x="779950" y="36155"/>
                </a:lnTo>
                <a:lnTo>
                  <a:pt x="711116" y="54714"/>
                </a:lnTo>
                <a:lnTo>
                  <a:pt x="638818" y="78729"/>
                </a:lnTo>
                <a:lnTo>
                  <a:pt x="601799" y="93002"/>
                </a:lnTo>
                <a:lnTo>
                  <a:pt x="564427" y="108903"/>
                </a:lnTo>
                <a:lnTo>
                  <a:pt x="526875" y="126519"/>
                </a:lnTo>
                <a:lnTo>
                  <a:pt x="489314" y="145938"/>
                </a:lnTo>
                <a:lnTo>
                  <a:pt x="451915" y="167248"/>
                </a:lnTo>
                <a:lnTo>
                  <a:pt x="414849" y="190538"/>
                </a:lnTo>
                <a:lnTo>
                  <a:pt x="378288" y="215893"/>
                </a:lnTo>
                <a:lnTo>
                  <a:pt x="342403" y="243404"/>
                </a:lnTo>
                <a:lnTo>
                  <a:pt x="307365" y="273156"/>
                </a:lnTo>
                <a:lnTo>
                  <a:pt x="273346" y="305239"/>
                </a:lnTo>
                <a:lnTo>
                  <a:pt x="240517" y="339740"/>
                </a:lnTo>
                <a:lnTo>
                  <a:pt x="209050" y="376747"/>
                </a:lnTo>
                <a:lnTo>
                  <a:pt x="179115" y="416347"/>
                </a:lnTo>
                <a:lnTo>
                  <a:pt x="150885" y="458628"/>
                </a:lnTo>
                <a:lnTo>
                  <a:pt x="124530" y="503679"/>
                </a:lnTo>
                <a:lnTo>
                  <a:pt x="100221" y="551587"/>
                </a:lnTo>
                <a:lnTo>
                  <a:pt x="78131" y="602440"/>
                </a:lnTo>
                <a:lnTo>
                  <a:pt x="58430" y="656326"/>
                </a:lnTo>
                <a:lnTo>
                  <a:pt x="41290" y="713332"/>
                </a:lnTo>
                <a:lnTo>
                  <a:pt x="26883" y="773546"/>
                </a:lnTo>
                <a:lnTo>
                  <a:pt x="15378" y="837057"/>
                </a:lnTo>
                <a:lnTo>
                  <a:pt x="6949" y="903952"/>
                </a:lnTo>
                <a:lnTo>
                  <a:pt x="1765" y="974319"/>
                </a:lnTo>
                <a:lnTo>
                  <a:pt x="0" y="1048245"/>
                </a:lnTo>
                <a:lnTo>
                  <a:pt x="0" y="9220250"/>
                </a:lnTo>
                <a:lnTo>
                  <a:pt x="4665" y="9270092"/>
                </a:lnTo>
                <a:lnTo>
                  <a:pt x="20054" y="9334402"/>
                </a:lnTo>
                <a:lnTo>
                  <a:pt x="34001" y="9370831"/>
                </a:lnTo>
                <a:lnTo>
                  <a:pt x="53259" y="9407865"/>
                </a:lnTo>
                <a:lnTo>
                  <a:pt x="78682" y="9443821"/>
                </a:lnTo>
                <a:lnTo>
                  <a:pt x="111127" y="9477014"/>
                </a:lnTo>
                <a:lnTo>
                  <a:pt x="151451" y="9505761"/>
                </a:lnTo>
                <a:lnTo>
                  <a:pt x="200510" y="9528380"/>
                </a:lnTo>
                <a:lnTo>
                  <a:pt x="259160" y="9543185"/>
                </a:lnTo>
                <a:lnTo>
                  <a:pt x="328256" y="9548495"/>
                </a:lnTo>
                <a:lnTo>
                  <a:pt x="13648258" y="9548495"/>
                </a:lnTo>
                <a:lnTo>
                  <a:pt x="13698094" y="9543831"/>
                </a:lnTo>
                <a:lnTo>
                  <a:pt x="13762404" y="9528444"/>
                </a:lnTo>
                <a:lnTo>
                  <a:pt x="13798833" y="9514498"/>
                </a:lnTo>
                <a:lnTo>
                  <a:pt x="13835868" y="9495242"/>
                </a:lnTo>
                <a:lnTo>
                  <a:pt x="13871825" y="9469821"/>
                </a:lnTo>
                <a:lnTo>
                  <a:pt x="13905019" y="9437376"/>
                </a:lnTo>
                <a:lnTo>
                  <a:pt x="13933767" y="9397054"/>
                </a:lnTo>
                <a:lnTo>
                  <a:pt x="13956386" y="9347996"/>
                </a:lnTo>
                <a:lnTo>
                  <a:pt x="13971192" y="9289347"/>
                </a:lnTo>
                <a:lnTo>
                  <a:pt x="13976502" y="9220250"/>
                </a:lnTo>
                <a:lnTo>
                  <a:pt x="13976502" y="328244"/>
                </a:lnTo>
                <a:lnTo>
                  <a:pt x="13971837" y="278408"/>
                </a:lnTo>
                <a:lnTo>
                  <a:pt x="13956448" y="214098"/>
                </a:lnTo>
                <a:lnTo>
                  <a:pt x="13942501" y="177668"/>
                </a:lnTo>
                <a:lnTo>
                  <a:pt x="13923245" y="140633"/>
                </a:lnTo>
                <a:lnTo>
                  <a:pt x="13897823" y="104677"/>
                </a:lnTo>
                <a:lnTo>
                  <a:pt x="13865378" y="71483"/>
                </a:lnTo>
                <a:lnTo>
                  <a:pt x="13825056" y="42734"/>
                </a:lnTo>
                <a:lnTo>
                  <a:pt x="13775999" y="20115"/>
                </a:lnTo>
                <a:lnTo>
                  <a:pt x="13717352" y="5309"/>
                </a:lnTo>
                <a:lnTo>
                  <a:pt x="13648258" y="0"/>
                </a:lnTo>
                <a:lnTo>
                  <a:pt x="1048245" y="0"/>
                </a:lnTo>
                <a:close/>
              </a:path>
            </a:pathLst>
          </a:custGeom>
          <a:ln w="63500">
            <a:solidFill>
              <a:srgbClr val="05B6B5"/>
            </a:solidFill>
          </a:ln>
        </p:spPr>
        <p:txBody>
          <a:bodyPr wrap="square" lIns="360000" tIns="360000" rIns="360000" bIns="36000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79966"/>
              </p:ext>
            </p:extLst>
          </p:nvPr>
        </p:nvGraphicFramePr>
        <p:xfrm>
          <a:off x="685801" y="1705724"/>
          <a:ext cx="10588657" cy="46079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8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1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94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2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381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480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5457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Sund</a:t>
                      </a:r>
                      <a:r>
                        <a:rPr lang="en-US" sz="1600" spc="-6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Monday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Tuesday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Wednesday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Thursday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64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Morning Snack</a:t>
                      </a:r>
                      <a:r>
                        <a:rPr lang="en-GB" sz="16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Labneh &amp; Zaatar Wraps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Melon Cubes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Granola</a:t>
                      </a:r>
                      <a:r>
                        <a:rPr lang="en-GB" sz="1200" baseline="0" dirty="0">
                          <a:effectLst/>
                        </a:rPr>
                        <a:t> Bar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effectLst/>
                        </a:rPr>
                        <a:t>Banana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Banana</a:t>
                      </a:r>
                      <a:r>
                        <a:rPr lang="en-GB" sz="1200" kern="1200" baseline="0" dirty="0">
                          <a:effectLst/>
                        </a:rPr>
                        <a:t> Bread  </a:t>
                      </a:r>
                      <a:endParaRPr lang="en-GB" sz="1200" kern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pears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>
                          <a:effectLst/>
                        </a:rPr>
                        <a:t>Carrots Bread </a:t>
                      </a:r>
                      <a:r>
                        <a:rPr lang="en-GB" sz="1200" kern="1200" baseline="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Orange Wedges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>
                          <a:effectLst/>
                        </a:rPr>
                        <a:t>Fruit Sponge 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Banana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770705"/>
                  </a:ext>
                </a:extLst>
              </a:tr>
              <a:tr h="160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T BT"/>
                        </a:rPr>
                        <a:t>Beef Fajita Tacos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T BT"/>
                        </a:rPr>
                        <a:t>Chicken Biryani with Raita 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T BT"/>
                        </a:rPr>
                        <a:t>Butter Chicken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T BT"/>
                        </a:rPr>
                        <a:t>Grilled Fish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Chicken Burger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466711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 Vegetarian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Penne with Arrabiata Sauce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Mac N Cheese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 Vegetable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paneer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masala 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egetables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Cottage Pie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izza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27447"/>
                  </a:ext>
                </a:extLst>
              </a:tr>
              <a:tr h="1018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Side Vegetable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Broccoli Florets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Steamed Snow Peas '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Rainbow Veggies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Grilled Vegetables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Steamed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Corn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6524371"/>
                  </a:ext>
                </a:extLst>
              </a:tr>
              <a:tr h="252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Starch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Potato Au Gratin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Carrot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Herbs Potato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Dessert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959187"/>
                  </a:ext>
                </a:extLst>
              </a:tr>
              <a:tr h="288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Marble Cake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Apple Strudel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Fruit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Cake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Oatmeal Raisin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ookies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4695919"/>
                  </a:ext>
                </a:extLst>
              </a:tr>
            </a:tbl>
          </a:graphicData>
        </a:graphic>
      </p:graphicFrame>
      <p:sp>
        <p:nvSpPr>
          <p:cNvPr id="6" name="object 20"/>
          <p:cNvSpPr/>
          <p:nvPr/>
        </p:nvSpPr>
        <p:spPr>
          <a:xfrm>
            <a:off x="182040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object 20"/>
          <p:cNvSpPr/>
          <p:nvPr/>
        </p:nvSpPr>
        <p:spPr>
          <a:xfrm>
            <a:off x="377598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bject 20"/>
          <p:cNvSpPr/>
          <p:nvPr/>
        </p:nvSpPr>
        <p:spPr>
          <a:xfrm>
            <a:off x="5661896" y="214509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bject 20"/>
          <p:cNvSpPr/>
          <p:nvPr/>
        </p:nvSpPr>
        <p:spPr>
          <a:xfrm>
            <a:off x="7809576" y="2163635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bject 20"/>
          <p:cNvSpPr/>
          <p:nvPr/>
        </p:nvSpPr>
        <p:spPr>
          <a:xfrm>
            <a:off x="9680055" y="2167424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38863" y="1112384"/>
            <a:ext cx="2907966" cy="199450"/>
            <a:chOff x="3204159" y="1682788"/>
            <a:chExt cx="2907966" cy="19945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159" y="1699358"/>
              <a:ext cx="185928" cy="18288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28" y="1689100"/>
              <a:ext cx="185928" cy="18288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790" y="1697253"/>
              <a:ext cx="185928" cy="18288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9245" y="1682788"/>
              <a:ext cx="182880" cy="18288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397" y="1689100"/>
              <a:ext cx="185928" cy="182880"/>
            </a:xfrm>
            <a:prstGeom prst="rect">
              <a:avLst/>
            </a:prstGeom>
          </p:spPr>
        </p:pic>
      </p:grpSp>
      <p:sp>
        <p:nvSpPr>
          <p:cNvPr id="20" name="object 2"/>
          <p:cNvSpPr txBox="1"/>
          <p:nvPr/>
        </p:nvSpPr>
        <p:spPr>
          <a:xfrm>
            <a:off x="1923439" y="818401"/>
            <a:ext cx="39340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spc="-5" dirty="0" smtClean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Early Years Lunch </a:t>
            </a:r>
            <a:r>
              <a:rPr lang="en-GB" sz="16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Menu 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object 2"/>
          <p:cNvSpPr txBox="1"/>
          <p:nvPr/>
        </p:nvSpPr>
        <p:spPr>
          <a:xfrm>
            <a:off x="2152281" y="1144371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Gluten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object 2"/>
          <p:cNvSpPr txBox="1"/>
          <p:nvPr/>
        </p:nvSpPr>
        <p:spPr>
          <a:xfrm>
            <a:off x="2911176" y="113674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Dairy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object 2"/>
          <p:cNvSpPr txBox="1"/>
          <p:nvPr/>
        </p:nvSpPr>
        <p:spPr>
          <a:xfrm>
            <a:off x="3604146" y="1133710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Eggs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4300652" y="112626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Soy 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bject 2"/>
          <p:cNvSpPr txBox="1"/>
          <p:nvPr/>
        </p:nvSpPr>
        <p:spPr>
          <a:xfrm>
            <a:off x="4880010" y="1131745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Fish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3256" y="6530320"/>
            <a:ext cx="113145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*Some menu changes may occur based on availability</a:t>
            </a:r>
            <a:r>
              <a:rPr lang="en-GB" sz="14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Nov, 11,12,13,14,15 Dec,02,,03,04,05,06    Jan,06,07,08,09,10 -- 27,28,29,30,31  Feb,17,18,19,20,21  Mar,10,11,12,13,14</a:t>
            </a:r>
            <a:endParaRPr lang="en-GB" sz="1400" b="1" dirty="0">
              <a:solidFill>
                <a:srgbClr val="028D9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0500" y="1309729"/>
            <a:ext cx="63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CB8BA"/>
                </a:solidFill>
              </a:rPr>
              <a:t>Each option comes with one starch and a side vegetable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5" y="593344"/>
            <a:ext cx="1366269" cy="13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1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46859" y="6469963"/>
            <a:ext cx="113145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*Some menu changes may occur based on availability</a:t>
            </a:r>
            <a:r>
              <a:rPr lang="en-GB" sz="14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Nov 18,19,20,21,22 Dec,09,10,11,12,13 Jan,13,14,15,16,17  Feb,03,04,05,06,07 Feb,24,25,26,27,28, Mar, 01 Mar,17,18,19,20,21</a:t>
            </a:r>
            <a:endParaRPr lang="en-GB" sz="1400" b="1" dirty="0">
              <a:solidFill>
                <a:srgbClr val="028D9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87C025D1-BCAE-4BFE-AFF7-3D8ED3B82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61310"/>
              </p:ext>
            </p:extLst>
          </p:nvPr>
        </p:nvGraphicFramePr>
        <p:xfrm>
          <a:off x="685801" y="1705722"/>
          <a:ext cx="10905186" cy="45023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0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56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2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4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033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2962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Sund</a:t>
                      </a:r>
                      <a:r>
                        <a:rPr lang="en-US" sz="1600" spc="-6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Monday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Tuesday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Wednesday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Thursday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58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Morning Snack</a:t>
                      </a:r>
                      <a:r>
                        <a:rPr lang="en-GB" sz="16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baseline="0" dirty="0">
                          <a:effectLst/>
                        </a:rPr>
                        <a:t>Jam Sandwich</a:t>
                      </a:r>
                      <a:r>
                        <a:rPr lang="en-GB" sz="1200" spc="-5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GB" sz="1200" kern="12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Mandarin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Banana</a:t>
                      </a:r>
                      <a:r>
                        <a:rPr lang="en-GB" sz="1200" baseline="0" dirty="0">
                          <a:effectLst/>
                        </a:rPr>
                        <a:t> Roll Ups </a:t>
                      </a:r>
                      <a:r>
                        <a:rPr lang="en-GB" sz="1200" kern="1200" baseline="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effectLst/>
                        </a:rPr>
                        <a:t>Apple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Flap Jack </a:t>
                      </a:r>
                      <a:r>
                        <a:rPr lang="en-GB" sz="1200" kern="1200" baseline="0" dirty="0">
                          <a:effectLst/>
                        </a:rPr>
                        <a:t> </a:t>
                      </a:r>
                    </a:p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effectLst/>
                        </a:rPr>
                        <a:t>Pear</a:t>
                      </a:r>
                      <a:r>
                        <a:rPr lang="en-GB" sz="1200" kern="1200" baseline="0" dirty="0">
                          <a:effectLst/>
                        </a:rPr>
                        <a:t> Wedges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pc="0" baseline="0" dirty="0">
                          <a:solidFill>
                            <a:schemeClr val="dk1"/>
                          </a:solidFill>
                          <a:effectLst/>
                        </a:rPr>
                        <a:t>English Cake </a:t>
                      </a:r>
                      <a:r>
                        <a:rPr lang="en-GB" sz="1200" kern="1200" baseline="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Melon Cube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effectLst/>
                        </a:rPr>
                        <a:t>Vegetable Muffin </a:t>
                      </a:r>
                    </a:p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>
                          <a:effectLst/>
                        </a:rPr>
                        <a:t>Banana</a:t>
                      </a:r>
                    </a:p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770705"/>
                  </a:ext>
                </a:extLst>
              </a:tr>
              <a:tr h="1770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Chicken Tikka  Masala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venir LT BT"/>
                        </a:rPr>
                        <a:t>Baked Fish Fillet with Lemon Butter  Sauce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Beef Vegetables Stew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Roasted Chicken with Gravy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Baked Chicken Tenders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466711"/>
                  </a:ext>
                </a:extLst>
              </a:tr>
              <a:tr h="865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 Vegetarian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Vegetables Korma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Lasagna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Sweet &amp; Sour Vegetables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Pasta with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Sauce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Mac N Cheese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9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Side Vegetable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Broccoli Forest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Garden Peas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Baby Carrots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Cauliflower &amp;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Carrot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Steamed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Corn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5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Starch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White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Oven  Baked Potato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Vermicelli 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Chickpeas Rice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Herbs Potato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959187"/>
                  </a:ext>
                </a:extLst>
              </a:tr>
              <a:tr h="369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Dessert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Caramel Chocolate Cake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Bread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and Butter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Pudding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Pineapple Upside Down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Cherry Custard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ookies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4695919"/>
                  </a:ext>
                </a:extLst>
              </a:tr>
            </a:tbl>
          </a:graphicData>
        </a:graphic>
      </p:graphicFrame>
      <p:sp>
        <p:nvSpPr>
          <p:cNvPr id="28" name="object 20">
            <a:extLst>
              <a:ext uri="{FF2B5EF4-FFF2-40B4-BE49-F238E27FC236}">
                <a16:creationId xmlns:a16="http://schemas.microsoft.com/office/drawing/2014/main" xmlns="" id="{8444CD5C-B34E-4111-82E5-58A2F25181BE}"/>
              </a:ext>
            </a:extLst>
          </p:cNvPr>
          <p:cNvSpPr/>
          <p:nvPr/>
        </p:nvSpPr>
        <p:spPr>
          <a:xfrm>
            <a:off x="182040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xmlns="" id="{FE1E7F77-9C02-4D4D-AEEA-DA61A0D38BE1}"/>
              </a:ext>
            </a:extLst>
          </p:cNvPr>
          <p:cNvSpPr/>
          <p:nvPr/>
        </p:nvSpPr>
        <p:spPr>
          <a:xfrm>
            <a:off x="377598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bject 20">
            <a:extLst>
              <a:ext uri="{FF2B5EF4-FFF2-40B4-BE49-F238E27FC236}">
                <a16:creationId xmlns:a16="http://schemas.microsoft.com/office/drawing/2014/main" xmlns="" id="{C343DBBF-7D56-4AB9-8F93-2F3A98825989}"/>
              </a:ext>
            </a:extLst>
          </p:cNvPr>
          <p:cNvSpPr/>
          <p:nvPr/>
        </p:nvSpPr>
        <p:spPr>
          <a:xfrm>
            <a:off x="5661896" y="214509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bject 20">
            <a:extLst>
              <a:ext uri="{FF2B5EF4-FFF2-40B4-BE49-F238E27FC236}">
                <a16:creationId xmlns:a16="http://schemas.microsoft.com/office/drawing/2014/main" xmlns="" id="{9602FF18-8492-41AC-8762-E2D66FEE2200}"/>
              </a:ext>
            </a:extLst>
          </p:cNvPr>
          <p:cNvSpPr/>
          <p:nvPr/>
        </p:nvSpPr>
        <p:spPr>
          <a:xfrm>
            <a:off x="7809576" y="2163635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bject 20">
            <a:extLst>
              <a:ext uri="{FF2B5EF4-FFF2-40B4-BE49-F238E27FC236}">
                <a16:creationId xmlns:a16="http://schemas.microsoft.com/office/drawing/2014/main" xmlns="" id="{83FBABB2-1651-4113-B9E9-7A75E75F26CF}"/>
              </a:ext>
            </a:extLst>
          </p:cNvPr>
          <p:cNvSpPr/>
          <p:nvPr/>
        </p:nvSpPr>
        <p:spPr>
          <a:xfrm>
            <a:off x="9680055" y="2167424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2C168945-81E7-4FBA-9055-46C9D39B01C5}"/>
              </a:ext>
            </a:extLst>
          </p:cNvPr>
          <p:cNvGrpSpPr/>
          <p:nvPr/>
        </p:nvGrpSpPr>
        <p:grpSpPr>
          <a:xfrm>
            <a:off x="1938863" y="1112384"/>
            <a:ext cx="2907966" cy="199450"/>
            <a:chOff x="3204159" y="1682788"/>
            <a:chExt cx="2907966" cy="199450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970EB22B-D188-4DD0-BC7A-E16A4598F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159" y="1699358"/>
              <a:ext cx="185928" cy="18288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xmlns="" id="{D2B8BCFB-65FD-4D53-852E-E27D38898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28" y="1689100"/>
              <a:ext cx="185928" cy="18288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xmlns="" id="{D665B56E-1E05-43EF-8499-DE586EB11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790" y="1697253"/>
              <a:ext cx="185928" cy="18288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C5FB56D4-21F8-4C74-982E-D1DDC6E2B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9245" y="1682788"/>
              <a:ext cx="182880" cy="18288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F49A9790-F730-47AA-BBC6-CE5F2D5B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397" y="1689100"/>
              <a:ext cx="185928" cy="182880"/>
            </a:xfrm>
            <a:prstGeom prst="rect">
              <a:avLst/>
            </a:prstGeom>
          </p:spPr>
        </p:pic>
      </p:grp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84ECCC27-E192-4869-8A1C-721049B74B52}"/>
              </a:ext>
            </a:extLst>
          </p:cNvPr>
          <p:cNvSpPr txBox="1"/>
          <p:nvPr/>
        </p:nvSpPr>
        <p:spPr>
          <a:xfrm>
            <a:off x="1923439" y="818401"/>
            <a:ext cx="39340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spc="-5" dirty="0" smtClean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Early Years Lunch </a:t>
            </a:r>
            <a:r>
              <a:rPr lang="en-GB" sz="16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Menu 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xmlns="" id="{FDFD48C8-F87B-43DF-B516-B49B3E4DAF9C}"/>
              </a:ext>
            </a:extLst>
          </p:cNvPr>
          <p:cNvSpPr txBox="1"/>
          <p:nvPr/>
        </p:nvSpPr>
        <p:spPr>
          <a:xfrm>
            <a:off x="2152281" y="1144371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Gluten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xmlns="" id="{24835AB8-4E38-441C-9309-58BDBE7D993A}"/>
              </a:ext>
            </a:extLst>
          </p:cNvPr>
          <p:cNvSpPr txBox="1"/>
          <p:nvPr/>
        </p:nvSpPr>
        <p:spPr>
          <a:xfrm>
            <a:off x="2911176" y="113674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Dairy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bject 2">
            <a:extLst>
              <a:ext uri="{FF2B5EF4-FFF2-40B4-BE49-F238E27FC236}">
                <a16:creationId xmlns:a16="http://schemas.microsoft.com/office/drawing/2014/main" xmlns="" id="{37E849A0-65A2-41E2-975C-052B027C3B25}"/>
              </a:ext>
            </a:extLst>
          </p:cNvPr>
          <p:cNvSpPr txBox="1"/>
          <p:nvPr/>
        </p:nvSpPr>
        <p:spPr>
          <a:xfrm>
            <a:off x="3604146" y="1133710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Eggs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object 2">
            <a:extLst>
              <a:ext uri="{FF2B5EF4-FFF2-40B4-BE49-F238E27FC236}">
                <a16:creationId xmlns:a16="http://schemas.microsoft.com/office/drawing/2014/main" xmlns="" id="{C6002CD2-9F95-4601-AE50-D13F95D91ABB}"/>
              </a:ext>
            </a:extLst>
          </p:cNvPr>
          <p:cNvSpPr txBox="1"/>
          <p:nvPr/>
        </p:nvSpPr>
        <p:spPr>
          <a:xfrm>
            <a:off x="4300652" y="112626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Soy 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object 2">
            <a:extLst>
              <a:ext uri="{FF2B5EF4-FFF2-40B4-BE49-F238E27FC236}">
                <a16:creationId xmlns:a16="http://schemas.microsoft.com/office/drawing/2014/main" xmlns="" id="{295331E9-39A8-4161-BA07-6451372AC232}"/>
              </a:ext>
            </a:extLst>
          </p:cNvPr>
          <p:cNvSpPr txBox="1"/>
          <p:nvPr/>
        </p:nvSpPr>
        <p:spPr>
          <a:xfrm>
            <a:off x="4880010" y="1131745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Fish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438A8E3-D6CF-4204-861A-A3A99683E594}"/>
              </a:ext>
            </a:extLst>
          </p:cNvPr>
          <p:cNvSpPr txBox="1"/>
          <p:nvPr/>
        </p:nvSpPr>
        <p:spPr>
          <a:xfrm>
            <a:off x="5260500" y="1309729"/>
            <a:ext cx="63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CB8BA"/>
                </a:solidFill>
              </a:rPr>
              <a:t>Each option comes with one starch and a side vegetable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B4224A88-9217-4063-ACBF-9BF5F9A311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5" y="593344"/>
            <a:ext cx="1366269" cy="1368490"/>
          </a:xfrm>
          <a:prstGeom prst="rect">
            <a:avLst/>
          </a:prstGeom>
        </p:spPr>
      </p:pic>
      <p:sp>
        <p:nvSpPr>
          <p:cNvPr id="54" name="object 76">
            <a:extLst>
              <a:ext uri="{FF2B5EF4-FFF2-40B4-BE49-F238E27FC236}">
                <a16:creationId xmlns:a16="http://schemas.microsoft.com/office/drawing/2014/main" xmlns="" id="{FF3254AF-F18F-45BC-87D4-0F2D9243D5F1}"/>
              </a:ext>
            </a:extLst>
          </p:cNvPr>
          <p:cNvSpPr>
            <a:spLocks noChangeAspect="1"/>
          </p:cNvSpPr>
          <p:nvPr/>
        </p:nvSpPr>
        <p:spPr>
          <a:xfrm>
            <a:off x="421865" y="434109"/>
            <a:ext cx="11314545" cy="5975927"/>
          </a:xfrm>
          <a:custGeom>
            <a:avLst/>
            <a:gdLst/>
            <a:ahLst/>
            <a:cxnLst/>
            <a:rect l="l" t="t" r="r" b="b"/>
            <a:pathLst>
              <a:path w="13976985" h="9548495">
                <a:moveTo>
                  <a:pt x="1048270" y="0"/>
                </a:moveTo>
                <a:lnTo>
                  <a:pt x="1010083" y="1325"/>
                </a:lnTo>
                <a:lnTo>
                  <a:pt x="951960" y="6191"/>
                </a:lnTo>
                <a:lnTo>
                  <a:pt x="901742" y="12596"/>
                </a:lnTo>
                <a:lnTo>
                  <a:pt x="843949" y="22350"/>
                </a:lnTo>
                <a:lnTo>
                  <a:pt x="779950" y="36155"/>
                </a:lnTo>
                <a:lnTo>
                  <a:pt x="711116" y="54714"/>
                </a:lnTo>
                <a:lnTo>
                  <a:pt x="638818" y="78729"/>
                </a:lnTo>
                <a:lnTo>
                  <a:pt x="601799" y="93002"/>
                </a:lnTo>
                <a:lnTo>
                  <a:pt x="564427" y="108903"/>
                </a:lnTo>
                <a:lnTo>
                  <a:pt x="526875" y="126519"/>
                </a:lnTo>
                <a:lnTo>
                  <a:pt x="489314" y="145938"/>
                </a:lnTo>
                <a:lnTo>
                  <a:pt x="451915" y="167248"/>
                </a:lnTo>
                <a:lnTo>
                  <a:pt x="414849" y="190538"/>
                </a:lnTo>
                <a:lnTo>
                  <a:pt x="378288" y="215893"/>
                </a:lnTo>
                <a:lnTo>
                  <a:pt x="342403" y="243404"/>
                </a:lnTo>
                <a:lnTo>
                  <a:pt x="307365" y="273156"/>
                </a:lnTo>
                <a:lnTo>
                  <a:pt x="273346" y="305239"/>
                </a:lnTo>
                <a:lnTo>
                  <a:pt x="240517" y="339740"/>
                </a:lnTo>
                <a:lnTo>
                  <a:pt x="209050" y="376747"/>
                </a:lnTo>
                <a:lnTo>
                  <a:pt x="179115" y="416347"/>
                </a:lnTo>
                <a:lnTo>
                  <a:pt x="150885" y="458628"/>
                </a:lnTo>
                <a:lnTo>
                  <a:pt x="124530" y="503679"/>
                </a:lnTo>
                <a:lnTo>
                  <a:pt x="100221" y="551587"/>
                </a:lnTo>
                <a:lnTo>
                  <a:pt x="78131" y="602440"/>
                </a:lnTo>
                <a:lnTo>
                  <a:pt x="58430" y="656326"/>
                </a:lnTo>
                <a:lnTo>
                  <a:pt x="41290" y="713332"/>
                </a:lnTo>
                <a:lnTo>
                  <a:pt x="26883" y="773546"/>
                </a:lnTo>
                <a:lnTo>
                  <a:pt x="15378" y="837057"/>
                </a:lnTo>
                <a:lnTo>
                  <a:pt x="6949" y="903952"/>
                </a:lnTo>
                <a:lnTo>
                  <a:pt x="1765" y="974319"/>
                </a:lnTo>
                <a:lnTo>
                  <a:pt x="0" y="1048245"/>
                </a:lnTo>
                <a:lnTo>
                  <a:pt x="0" y="9220250"/>
                </a:lnTo>
                <a:lnTo>
                  <a:pt x="4665" y="9270092"/>
                </a:lnTo>
                <a:lnTo>
                  <a:pt x="20054" y="9334402"/>
                </a:lnTo>
                <a:lnTo>
                  <a:pt x="34001" y="9370831"/>
                </a:lnTo>
                <a:lnTo>
                  <a:pt x="53259" y="9407865"/>
                </a:lnTo>
                <a:lnTo>
                  <a:pt x="78682" y="9443821"/>
                </a:lnTo>
                <a:lnTo>
                  <a:pt x="111127" y="9477014"/>
                </a:lnTo>
                <a:lnTo>
                  <a:pt x="151451" y="9505761"/>
                </a:lnTo>
                <a:lnTo>
                  <a:pt x="200510" y="9528380"/>
                </a:lnTo>
                <a:lnTo>
                  <a:pt x="259160" y="9543185"/>
                </a:lnTo>
                <a:lnTo>
                  <a:pt x="328256" y="9548495"/>
                </a:lnTo>
                <a:lnTo>
                  <a:pt x="13648258" y="9548495"/>
                </a:lnTo>
                <a:lnTo>
                  <a:pt x="13698094" y="9543831"/>
                </a:lnTo>
                <a:lnTo>
                  <a:pt x="13762404" y="9528444"/>
                </a:lnTo>
                <a:lnTo>
                  <a:pt x="13798833" y="9514498"/>
                </a:lnTo>
                <a:lnTo>
                  <a:pt x="13835868" y="9495242"/>
                </a:lnTo>
                <a:lnTo>
                  <a:pt x="13871825" y="9469821"/>
                </a:lnTo>
                <a:lnTo>
                  <a:pt x="13905019" y="9437376"/>
                </a:lnTo>
                <a:lnTo>
                  <a:pt x="13933767" y="9397054"/>
                </a:lnTo>
                <a:lnTo>
                  <a:pt x="13956386" y="9347996"/>
                </a:lnTo>
                <a:lnTo>
                  <a:pt x="13971192" y="9289347"/>
                </a:lnTo>
                <a:lnTo>
                  <a:pt x="13976502" y="9220250"/>
                </a:lnTo>
                <a:lnTo>
                  <a:pt x="13976502" y="328244"/>
                </a:lnTo>
                <a:lnTo>
                  <a:pt x="13971837" y="278408"/>
                </a:lnTo>
                <a:lnTo>
                  <a:pt x="13956448" y="214098"/>
                </a:lnTo>
                <a:lnTo>
                  <a:pt x="13942501" y="177668"/>
                </a:lnTo>
                <a:lnTo>
                  <a:pt x="13923245" y="140633"/>
                </a:lnTo>
                <a:lnTo>
                  <a:pt x="13897823" y="104677"/>
                </a:lnTo>
                <a:lnTo>
                  <a:pt x="13865378" y="71483"/>
                </a:lnTo>
                <a:lnTo>
                  <a:pt x="13825056" y="42734"/>
                </a:lnTo>
                <a:lnTo>
                  <a:pt x="13775999" y="20115"/>
                </a:lnTo>
                <a:lnTo>
                  <a:pt x="13717352" y="5309"/>
                </a:lnTo>
                <a:lnTo>
                  <a:pt x="13648258" y="0"/>
                </a:lnTo>
                <a:lnTo>
                  <a:pt x="1048245" y="0"/>
                </a:lnTo>
                <a:close/>
              </a:path>
            </a:pathLst>
          </a:custGeom>
          <a:ln w="63500">
            <a:solidFill>
              <a:srgbClr val="05B6B5"/>
            </a:solidFill>
          </a:ln>
        </p:spPr>
        <p:txBody>
          <a:bodyPr wrap="square" lIns="360000" tIns="360000" rIns="360000" bIns="36000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3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3FF0B8B-3163-4680-8212-907600AD0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78634"/>
              </p:ext>
            </p:extLst>
          </p:nvPr>
        </p:nvGraphicFramePr>
        <p:xfrm>
          <a:off x="685801" y="1705722"/>
          <a:ext cx="10905186" cy="46470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0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8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56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2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48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033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2078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Sund</a:t>
                      </a:r>
                      <a:r>
                        <a:rPr lang="en-US" sz="1600" spc="-6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Monday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Tuesday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Wednesday</a:t>
                      </a:r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Thursday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533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Morning Snack</a:t>
                      </a:r>
                      <a:r>
                        <a:rPr lang="en-GB" sz="1600" b="1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Labneh &amp; Zaatar Wraps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Melon Cubes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  <a:r>
                        <a:rPr lang="en-GB" sz="1200" baseline="0" dirty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Granola</a:t>
                      </a:r>
                      <a:r>
                        <a:rPr lang="en-GB" sz="1200" baseline="0" dirty="0">
                          <a:effectLst/>
                        </a:rPr>
                        <a:t> Bar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effectLst/>
                        </a:rPr>
                        <a:t>Banana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Banana</a:t>
                      </a:r>
                      <a:r>
                        <a:rPr lang="en-GB" sz="1200" kern="1200" baseline="0" dirty="0">
                          <a:effectLst/>
                        </a:rPr>
                        <a:t> Bread  </a:t>
                      </a:r>
                      <a:endParaRPr lang="en-GB" sz="1200" kern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pears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 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>
                          <a:effectLst/>
                        </a:rPr>
                        <a:t>Carrots Bread </a:t>
                      </a:r>
                      <a:r>
                        <a:rPr lang="en-GB" sz="1200" kern="1200" baseline="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Orange Wedges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>
                          <a:effectLst/>
                        </a:rPr>
                        <a:t>Fruit Sponge 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19685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Banana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Fresh milk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Seasonal</a:t>
                      </a:r>
                      <a:r>
                        <a:rPr lang="en-GB" sz="1200" baseline="0" dirty="0">
                          <a:effectLst/>
                        </a:rPr>
                        <a:t> Veg</a:t>
                      </a:r>
                      <a:r>
                        <a:rPr lang="en-GB" sz="1200" dirty="0">
                          <a:effectLst/>
                        </a:rPr>
                        <a:t> Crudités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770705"/>
                  </a:ext>
                </a:extLst>
              </a:tr>
              <a:tr h="1970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3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Chicken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Meatball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Chicken Mandy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Grilled Chicken with Mustard Sauce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Beef Stroganoff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Fish Fingers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466711"/>
                  </a:ext>
                </a:extLst>
              </a:tr>
              <a:tr h="710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Main Dish Vegetarian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Spaghetti with Tomato Sauce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Vegetables Biryani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Noodles with Mushroom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Vegetable Makhani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izza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Side Vegetable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Steamed Broccoli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Peas &amp; Bean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Rainbow Vegetables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Broccoli &amp; Cauliflower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Steamed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Corn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Starch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Vermicelli 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Tomato Rice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Herbs Potato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959187"/>
                  </a:ext>
                </a:extLst>
              </a:tr>
              <a:tr h="414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2AAAE"/>
                          </a:solidFill>
                          <a:effectLst/>
                          <a:latin typeface="Calibri" panose="020F0502020204030204" pitchFamily="34" charset="0"/>
                        </a:rPr>
                        <a:t>Dessert 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Vanilla Cake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Orange Mohalabia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Red Velvet 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Custard Crumble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 LT BT"/>
                        </a:rPr>
                        <a:t>ookies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venir LT B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4695919"/>
                  </a:ext>
                </a:extLst>
              </a:tr>
            </a:tbl>
          </a:graphicData>
        </a:graphic>
      </p:graphicFrame>
      <p:sp>
        <p:nvSpPr>
          <p:cNvPr id="4" name="object 20">
            <a:extLst>
              <a:ext uri="{FF2B5EF4-FFF2-40B4-BE49-F238E27FC236}">
                <a16:creationId xmlns:a16="http://schemas.microsoft.com/office/drawing/2014/main" xmlns="" id="{EF9225EF-4210-4C0E-BD5C-597821FBE1ED}"/>
              </a:ext>
            </a:extLst>
          </p:cNvPr>
          <p:cNvSpPr/>
          <p:nvPr/>
        </p:nvSpPr>
        <p:spPr>
          <a:xfrm>
            <a:off x="182040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object 20">
            <a:extLst>
              <a:ext uri="{FF2B5EF4-FFF2-40B4-BE49-F238E27FC236}">
                <a16:creationId xmlns:a16="http://schemas.microsoft.com/office/drawing/2014/main" xmlns="" id="{685863D5-6285-4392-B293-A55E3BA8CCE7}"/>
              </a:ext>
            </a:extLst>
          </p:cNvPr>
          <p:cNvSpPr/>
          <p:nvPr/>
        </p:nvSpPr>
        <p:spPr>
          <a:xfrm>
            <a:off x="3775988" y="216795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xmlns="" id="{9376EE8F-56BF-4040-937E-51547040B5FE}"/>
              </a:ext>
            </a:extLst>
          </p:cNvPr>
          <p:cNvSpPr/>
          <p:nvPr/>
        </p:nvSpPr>
        <p:spPr>
          <a:xfrm>
            <a:off x="5661896" y="2145097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object 20">
            <a:extLst>
              <a:ext uri="{FF2B5EF4-FFF2-40B4-BE49-F238E27FC236}">
                <a16:creationId xmlns:a16="http://schemas.microsoft.com/office/drawing/2014/main" xmlns="" id="{BB37A75D-50F5-478F-B9DE-7AF7983A2E4D}"/>
              </a:ext>
            </a:extLst>
          </p:cNvPr>
          <p:cNvSpPr/>
          <p:nvPr/>
        </p:nvSpPr>
        <p:spPr>
          <a:xfrm>
            <a:off x="7809576" y="2163635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bject 20">
            <a:extLst>
              <a:ext uri="{FF2B5EF4-FFF2-40B4-BE49-F238E27FC236}">
                <a16:creationId xmlns:a16="http://schemas.microsoft.com/office/drawing/2014/main" xmlns="" id="{0A3C6EBD-6D25-424A-B622-0F360ECBBE64}"/>
              </a:ext>
            </a:extLst>
          </p:cNvPr>
          <p:cNvSpPr/>
          <p:nvPr/>
        </p:nvSpPr>
        <p:spPr>
          <a:xfrm>
            <a:off x="9680055" y="2167424"/>
            <a:ext cx="760466" cy="45719"/>
          </a:xfrm>
          <a:custGeom>
            <a:avLst/>
            <a:gdLst/>
            <a:ahLst/>
            <a:cxnLst/>
            <a:rect l="l" t="t" r="r" b="b"/>
            <a:pathLst>
              <a:path w="1379855" h="46989">
                <a:moveTo>
                  <a:pt x="0" y="23279"/>
                </a:moveTo>
                <a:lnTo>
                  <a:pt x="31257" y="5819"/>
                </a:lnTo>
                <a:lnTo>
                  <a:pt x="68978" y="0"/>
                </a:lnTo>
                <a:lnTo>
                  <a:pt x="106697" y="5819"/>
                </a:lnTo>
                <a:lnTo>
                  <a:pt x="137947" y="23279"/>
                </a:lnTo>
                <a:lnTo>
                  <a:pt x="169204" y="40738"/>
                </a:lnTo>
                <a:lnTo>
                  <a:pt x="206925" y="46558"/>
                </a:lnTo>
                <a:lnTo>
                  <a:pt x="244644" y="40738"/>
                </a:lnTo>
                <a:lnTo>
                  <a:pt x="275894" y="23279"/>
                </a:lnTo>
                <a:lnTo>
                  <a:pt x="307152" y="5819"/>
                </a:lnTo>
                <a:lnTo>
                  <a:pt x="344874" y="0"/>
                </a:lnTo>
                <a:lnTo>
                  <a:pt x="382597" y="5819"/>
                </a:lnTo>
                <a:lnTo>
                  <a:pt x="413854" y="23279"/>
                </a:lnTo>
                <a:lnTo>
                  <a:pt x="445105" y="40738"/>
                </a:lnTo>
                <a:lnTo>
                  <a:pt x="482823" y="46558"/>
                </a:lnTo>
                <a:lnTo>
                  <a:pt x="520545" y="40738"/>
                </a:lnTo>
                <a:lnTo>
                  <a:pt x="551802" y="23279"/>
                </a:lnTo>
                <a:lnTo>
                  <a:pt x="583052" y="5819"/>
                </a:lnTo>
                <a:lnTo>
                  <a:pt x="620771" y="0"/>
                </a:lnTo>
                <a:lnTo>
                  <a:pt x="658492" y="5819"/>
                </a:lnTo>
                <a:lnTo>
                  <a:pt x="689749" y="23279"/>
                </a:lnTo>
                <a:lnTo>
                  <a:pt x="721006" y="40738"/>
                </a:lnTo>
                <a:lnTo>
                  <a:pt x="758728" y="46558"/>
                </a:lnTo>
                <a:lnTo>
                  <a:pt x="796446" y="40738"/>
                </a:lnTo>
                <a:lnTo>
                  <a:pt x="827697" y="23279"/>
                </a:lnTo>
                <a:lnTo>
                  <a:pt x="858954" y="5819"/>
                </a:lnTo>
                <a:lnTo>
                  <a:pt x="896675" y="0"/>
                </a:lnTo>
                <a:lnTo>
                  <a:pt x="934394" y="5819"/>
                </a:lnTo>
                <a:lnTo>
                  <a:pt x="965644" y="23279"/>
                </a:lnTo>
                <a:lnTo>
                  <a:pt x="996901" y="40738"/>
                </a:lnTo>
                <a:lnTo>
                  <a:pt x="1034624" y="46558"/>
                </a:lnTo>
                <a:lnTo>
                  <a:pt x="1072347" y="40738"/>
                </a:lnTo>
                <a:lnTo>
                  <a:pt x="1103604" y="23279"/>
                </a:lnTo>
                <a:lnTo>
                  <a:pt x="1134854" y="5819"/>
                </a:lnTo>
                <a:lnTo>
                  <a:pt x="1172573" y="0"/>
                </a:lnTo>
                <a:lnTo>
                  <a:pt x="1210294" y="5819"/>
                </a:lnTo>
                <a:lnTo>
                  <a:pt x="1241552" y="23279"/>
                </a:lnTo>
                <a:lnTo>
                  <a:pt x="1272802" y="40738"/>
                </a:lnTo>
                <a:lnTo>
                  <a:pt x="1310520" y="46558"/>
                </a:lnTo>
                <a:lnTo>
                  <a:pt x="1348242" y="40738"/>
                </a:lnTo>
                <a:lnTo>
                  <a:pt x="1379499" y="23279"/>
                </a:lnTo>
              </a:path>
            </a:pathLst>
          </a:custGeom>
          <a:ln w="16827">
            <a:solidFill>
              <a:srgbClr val="05B6B5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3440EAC-D132-4427-9378-C9178B52AC68}"/>
              </a:ext>
            </a:extLst>
          </p:cNvPr>
          <p:cNvGrpSpPr/>
          <p:nvPr/>
        </p:nvGrpSpPr>
        <p:grpSpPr>
          <a:xfrm>
            <a:off x="1938863" y="1112384"/>
            <a:ext cx="2907966" cy="199450"/>
            <a:chOff x="3204159" y="1682788"/>
            <a:chExt cx="2907966" cy="1994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33D1DDA-A1AB-46C2-92A3-185DAE83F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159" y="1699358"/>
              <a:ext cx="185928" cy="18288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BD0B31-BA56-4922-94AA-D53BFC874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728" y="1689100"/>
              <a:ext cx="185928" cy="18288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DA671C0-7657-4725-A606-073BA2562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790" y="1697253"/>
              <a:ext cx="185928" cy="18288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3EE55E9-909A-4483-91E9-5B56DD04D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9245" y="1682788"/>
              <a:ext cx="182880" cy="18288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5103BCEF-7F45-4E73-A400-9FC4451B1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397" y="1689100"/>
              <a:ext cx="185928" cy="182880"/>
            </a:xfrm>
            <a:prstGeom prst="rect">
              <a:avLst/>
            </a:prstGeom>
          </p:spPr>
        </p:pic>
      </p:grp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86134723-9289-4A41-AECE-4084B60862AF}"/>
              </a:ext>
            </a:extLst>
          </p:cNvPr>
          <p:cNvSpPr txBox="1"/>
          <p:nvPr/>
        </p:nvSpPr>
        <p:spPr>
          <a:xfrm>
            <a:off x="1923439" y="818401"/>
            <a:ext cx="39340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spc="-5" smtClean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Early Years Lunch </a:t>
            </a:r>
            <a:r>
              <a:rPr lang="en-GB" sz="16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Menu </a:t>
            </a:r>
            <a:endParaRPr lang="en-GB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1E0ECB6E-0507-43B3-8659-22481BAA30E9}"/>
              </a:ext>
            </a:extLst>
          </p:cNvPr>
          <p:cNvSpPr txBox="1"/>
          <p:nvPr/>
        </p:nvSpPr>
        <p:spPr>
          <a:xfrm>
            <a:off x="2152281" y="1144371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Gluten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7A797A77-F012-4AB1-90E3-839BD72E77C3}"/>
              </a:ext>
            </a:extLst>
          </p:cNvPr>
          <p:cNvSpPr txBox="1"/>
          <p:nvPr/>
        </p:nvSpPr>
        <p:spPr>
          <a:xfrm>
            <a:off x="2911176" y="113674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Dairy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xmlns="" id="{2F435E50-4EFD-4163-B5E7-7B99D00A0581}"/>
              </a:ext>
            </a:extLst>
          </p:cNvPr>
          <p:cNvSpPr txBox="1"/>
          <p:nvPr/>
        </p:nvSpPr>
        <p:spPr>
          <a:xfrm>
            <a:off x="3604146" y="1133710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Eggs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xmlns="" id="{01D1306B-7980-44E7-8C2F-65E313FC6F0A}"/>
              </a:ext>
            </a:extLst>
          </p:cNvPr>
          <p:cNvSpPr txBox="1"/>
          <p:nvPr/>
        </p:nvSpPr>
        <p:spPr>
          <a:xfrm>
            <a:off x="4300652" y="1126266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Soy 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xmlns="" id="{9D0D5287-118C-4A64-98B0-F1CFCEAEDF52}"/>
              </a:ext>
            </a:extLst>
          </p:cNvPr>
          <p:cNvSpPr txBox="1"/>
          <p:nvPr/>
        </p:nvSpPr>
        <p:spPr>
          <a:xfrm>
            <a:off x="4880010" y="1131745"/>
            <a:ext cx="3804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231F20"/>
                </a:solidFill>
                <a:latin typeface="Arial" charset="0"/>
                <a:ea typeface="Arial" charset="0"/>
                <a:cs typeface="Arial" charset="0"/>
              </a:rPr>
              <a:t>Fish</a:t>
            </a:r>
            <a:endParaRPr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B4D8DE6-A6AD-4517-9E87-C6E17DD847E0}"/>
              </a:ext>
            </a:extLst>
          </p:cNvPr>
          <p:cNvSpPr txBox="1"/>
          <p:nvPr/>
        </p:nvSpPr>
        <p:spPr>
          <a:xfrm>
            <a:off x="5260500" y="1309729"/>
            <a:ext cx="63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CB8BA"/>
                </a:solidFill>
              </a:rPr>
              <a:t>Each option comes with one starch and a side vegetable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2226BC0-224A-48E0-A33B-8E9491A08B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5" y="593344"/>
            <a:ext cx="1366269" cy="1368490"/>
          </a:xfrm>
          <a:prstGeom prst="rect">
            <a:avLst/>
          </a:prstGeom>
        </p:spPr>
      </p:pic>
      <p:sp>
        <p:nvSpPr>
          <p:cNvPr id="24" name="object 76">
            <a:extLst>
              <a:ext uri="{FF2B5EF4-FFF2-40B4-BE49-F238E27FC236}">
                <a16:creationId xmlns:a16="http://schemas.microsoft.com/office/drawing/2014/main" xmlns="" id="{BC2526C4-93EB-448B-BD46-5A3E4F0B0EBC}"/>
              </a:ext>
            </a:extLst>
          </p:cNvPr>
          <p:cNvSpPr>
            <a:spLocks noChangeAspect="1"/>
          </p:cNvSpPr>
          <p:nvPr/>
        </p:nvSpPr>
        <p:spPr>
          <a:xfrm>
            <a:off x="421865" y="434109"/>
            <a:ext cx="11314545" cy="5975927"/>
          </a:xfrm>
          <a:custGeom>
            <a:avLst/>
            <a:gdLst/>
            <a:ahLst/>
            <a:cxnLst/>
            <a:rect l="l" t="t" r="r" b="b"/>
            <a:pathLst>
              <a:path w="13976985" h="9548495">
                <a:moveTo>
                  <a:pt x="1048270" y="0"/>
                </a:moveTo>
                <a:lnTo>
                  <a:pt x="1010083" y="1325"/>
                </a:lnTo>
                <a:lnTo>
                  <a:pt x="951960" y="6191"/>
                </a:lnTo>
                <a:lnTo>
                  <a:pt x="901742" y="12596"/>
                </a:lnTo>
                <a:lnTo>
                  <a:pt x="843949" y="22350"/>
                </a:lnTo>
                <a:lnTo>
                  <a:pt x="779950" y="36155"/>
                </a:lnTo>
                <a:lnTo>
                  <a:pt x="711116" y="54714"/>
                </a:lnTo>
                <a:lnTo>
                  <a:pt x="638818" y="78729"/>
                </a:lnTo>
                <a:lnTo>
                  <a:pt x="601799" y="93002"/>
                </a:lnTo>
                <a:lnTo>
                  <a:pt x="564427" y="108903"/>
                </a:lnTo>
                <a:lnTo>
                  <a:pt x="526875" y="126519"/>
                </a:lnTo>
                <a:lnTo>
                  <a:pt x="489314" y="145938"/>
                </a:lnTo>
                <a:lnTo>
                  <a:pt x="451915" y="167248"/>
                </a:lnTo>
                <a:lnTo>
                  <a:pt x="414849" y="190538"/>
                </a:lnTo>
                <a:lnTo>
                  <a:pt x="378288" y="215893"/>
                </a:lnTo>
                <a:lnTo>
                  <a:pt x="342403" y="243404"/>
                </a:lnTo>
                <a:lnTo>
                  <a:pt x="307365" y="273156"/>
                </a:lnTo>
                <a:lnTo>
                  <a:pt x="273346" y="305239"/>
                </a:lnTo>
                <a:lnTo>
                  <a:pt x="240517" y="339740"/>
                </a:lnTo>
                <a:lnTo>
                  <a:pt x="209050" y="376747"/>
                </a:lnTo>
                <a:lnTo>
                  <a:pt x="179115" y="416347"/>
                </a:lnTo>
                <a:lnTo>
                  <a:pt x="150885" y="458628"/>
                </a:lnTo>
                <a:lnTo>
                  <a:pt x="124530" y="503679"/>
                </a:lnTo>
                <a:lnTo>
                  <a:pt x="100221" y="551587"/>
                </a:lnTo>
                <a:lnTo>
                  <a:pt x="78131" y="602440"/>
                </a:lnTo>
                <a:lnTo>
                  <a:pt x="58430" y="656326"/>
                </a:lnTo>
                <a:lnTo>
                  <a:pt x="41290" y="713332"/>
                </a:lnTo>
                <a:lnTo>
                  <a:pt x="26883" y="773546"/>
                </a:lnTo>
                <a:lnTo>
                  <a:pt x="15378" y="837057"/>
                </a:lnTo>
                <a:lnTo>
                  <a:pt x="6949" y="903952"/>
                </a:lnTo>
                <a:lnTo>
                  <a:pt x="1765" y="974319"/>
                </a:lnTo>
                <a:lnTo>
                  <a:pt x="0" y="1048245"/>
                </a:lnTo>
                <a:lnTo>
                  <a:pt x="0" y="9220250"/>
                </a:lnTo>
                <a:lnTo>
                  <a:pt x="4665" y="9270092"/>
                </a:lnTo>
                <a:lnTo>
                  <a:pt x="20054" y="9334402"/>
                </a:lnTo>
                <a:lnTo>
                  <a:pt x="34001" y="9370831"/>
                </a:lnTo>
                <a:lnTo>
                  <a:pt x="53259" y="9407865"/>
                </a:lnTo>
                <a:lnTo>
                  <a:pt x="78682" y="9443821"/>
                </a:lnTo>
                <a:lnTo>
                  <a:pt x="111127" y="9477014"/>
                </a:lnTo>
                <a:lnTo>
                  <a:pt x="151451" y="9505761"/>
                </a:lnTo>
                <a:lnTo>
                  <a:pt x="200510" y="9528380"/>
                </a:lnTo>
                <a:lnTo>
                  <a:pt x="259160" y="9543185"/>
                </a:lnTo>
                <a:lnTo>
                  <a:pt x="328256" y="9548495"/>
                </a:lnTo>
                <a:lnTo>
                  <a:pt x="13648258" y="9548495"/>
                </a:lnTo>
                <a:lnTo>
                  <a:pt x="13698094" y="9543831"/>
                </a:lnTo>
                <a:lnTo>
                  <a:pt x="13762404" y="9528444"/>
                </a:lnTo>
                <a:lnTo>
                  <a:pt x="13798833" y="9514498"/>
                </a:lnTo>
                <a:lnTo>
                  <a:pt x="13835868" y="9495242"/>
                </a:lnTo>
                <a:lnTo>
                  <a:pt x="13871825" y="9469821"/>
                </a:lnTo>
                <a:lnTo>
                  <a:pt x="13905019" y="9437376"/>
                </a:lnTo>
                <a:lnTo>
                  <a:pt x="13933767" y="9397054"/>
                </a:lnTo>
                <a:lnTo>
                  <a:pt x="13956386" y="9347996"/>
                </a:lnTo>
                <a:lnTo>
                  <a:pt x="13971192" y="9289347"/>
                </a:lnTo>
                <a:lnTo>
                  <a:pt x="13976502" y="9220250"/>
                </a:lnTo>
                <a:lnTo>
                  <a:pt x="13976502" y="328244"/>
                </a:lnTo>
                <a:lnTo>
                  <a:pt x="13971837" y="278408"/>
                </a:lnTo>
                <a:lnTo>
                  <a:pt x="13956448" y="214098"/>
                </a:lnTo>
                <a:lnTo>
                  <a:pt x="13942501" y="177668"/>
                </a:lnTo>
                <a:lnTo>
                  <a:pt x="13923245" y="140633"/>
                </a:lnTo>
                <a:lnTo>
                  <a:pt x="13897823" y="104677"/>
                </a:lnTo>
                <a:lnTo>
                  <a:pt x="13865378" y="71483"/>
                </a:lnTo>
                <a:lnTo>
                  <a:pt x="13825056" y="42734"/>
                </a:lnTo>
                <a:lnTo>
                  <a:pt x="13775999" y="20115"/>
                </a:lnTo>
                <a:lnTo>
                  <a:pt x="13717352" y="5309"/>
                </a:lnTo>
                <a:lnTo>
                  <a:pt x="13648258" y="0"/>
                </a:lnTo>
                <a:lnTo>
                  <a:pt x="1048245" y="0"/>
                </a:lnTo>
                <a:close/>
              </a:path>
            </a:pathLst>
          </a:custGeom>
          <a:ln w="63500">
            <a:solidFill>
              <a:srgbClr val="05B6B5"/>
            </a:solidFill>
          </a:ln>
        </p:spPr>
        <p:txBody>
          <a:bodyPr wrap="square" lIns="360000" tIns="360000" rIns="360000" bIns="360000" rtlCol="0"/>
          <a:lstStyle/>
          <a:p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65A1FF0-1F93-4460-977B-704F7EE1F773}"/>
              </a:ext>
            </a:extLst>
          </p:cNvPr>
          <p:cNvSpPr/>
          <p:nvPr/>
        </p:nvSpPr>
        <p:spPr>
          <a:xfrm>
            <a:off x="446859" y="6469963"/>
            <a:ext cx="113145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menu changes may occur based on availability</a:t>
            </a:r>
            <a:r>
              <a:rPr lang="en-GB" sz="14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1400" b="1" baseline="30000" dirty="0">
                <a:solidFill>
                  <a:srgbClr val="028D9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 25,26,27,28,29 Jan,20,21,22,23,24 Feb,10,11,12,13,14 Mar,03,04,05,06,07 Mar,24,25,26,27,28</a:t>
            </a:r>
            <a:endParaRPr lang="en-GB" sz="1400" b="1" dirty="0">
              <a:solidFill>
                <a:srgbClr val="028D9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6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</TotalTime>
  <Words>484</Words>
  <Application>Microsoft Office PowerPoint</Application>
  <PresentationFormat>Widescreen</PresentationFormat>
  <Paragraphs>194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LT BT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Poulis</dc:creator>
  <cp:lastModifiedBy>Tolga Girgin</cp:lastModifiedBy>
  <cp:revision>125</cp:revision>
  <dcterms:created xsi:type="dcterms:W3CDTF">2017-08-24T07:14:53Z</dcterms:created>
  <dcterms:modified xsi:type="dcterms:W3CDTF">2018-12-30T10:16:40Z</dcterms:modified>
</cp:coreProperties>
</file>